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313" r:id="rId4"/>
    <p:sldId id="267" r:id="rId5"/>
    <p:sldId id="292" r:id="rId6"/>
    <p:sldId id="293" r:id="rId7"/>
    <p:sldId id="310" r:id="rId8"/>
    <p:sldId id="294" r:id="rId9"/>
    <p:sldId id="295" r:id="rId10"/>
    <p:sldId id="311" r:id="rId11"/>
    <p:sldId id="296" r:id="rId12"/>
    <p:sldId id="297" r:id="rId13"/>
    <p:sldId id="298" r:id="rId14"/>
    <p:sldId id="299" r:id="rId15"/>
    <p:sldId id="300" r:id="rId16"/>
    <p:sldId id="312" r:id="rId17"/>
    <p:sldId id="301" r:id="rId18"/>
    <p:sldId id="302" r:id="rId19"/>
    <p:sldId id="303" r:id="rId20"/>
    <p:sldId id="308" r:id="rId21"/>
    <p:sldId id="304" r:id="rId22"/>
    <p:sldId id="305" r:id="rId23"/>
    <p:sldId id="306" r:id="rId24"/>
    <p:sldId id="307" r:id="rId25"/>
    <p:sldId id="31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9595" autoAdjust="0"/>
  </p:normalViewPr>
  <p:slideViewPr>
    <p:cSldViewPr>
      <p:cViewPr>
        <p:scale>
          <a:sx n="66" d="100"/>
          <a:sy n="66" d="100"/>
        </p:scale>
        <p:origin x="-2448" y="-1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05-9D16-454A-8C56-37CB454A239C}" type="datetimeFigureOut">
              <a:rPr lang="en-AU" smtClean="0"/>
              <a:t>29/02/2016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9EF3-12CF-4DCA-9F2A-0C1912AAD6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843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05-9D16-454A-8C56-37CB454A239C}" type="datetimeFigureOut">
              <a:rPr lang="en-AU" smtClean="0"/>
              <a:t>29/02/2016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9EF3-12CF-4DCA-9F2A-0C1912AAD6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572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05-9D16-454A-8C56-37CB454A239C}" type="datetimeFigureOut">
              <a:rPr lang="en-AU" smtClean="0"/>
              <a:t>29/02/2016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9EF3-12CF-4DCA-9F2A-0C1912AAD6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8132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05-9D16-454A-8C56-37CB454A239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9EF3-12CF-4DCA-9F2A-0C1912AAD62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33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05-9D16-454A-8C56-37CB454A239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9EF3-12CF-4DCA-9F2A-0C1912AAD62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02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05-9D16-454A-8C56-37CB454A239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9EF3-12CF-4DCA-9F2A-0C1912AAD62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6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05-9D16-454A-8C56-37CB454A239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9EF3-12CF-4DCA-9F2A-0C1912AAD62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96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05-9D16-454A-8C56-37CB454A239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9EF3-12CF-4DCA-9F2A-0C1912AAD62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71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05-9D16-454A-8C56-37CB454A239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9EF3-12CF-4DCA-9F2A-0C1912AAD62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53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05-9D16-454A-8C56-37CB454A239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9EF3-12CF-4DCA-9F2A-0C1912AAD62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10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05-9D16-454A-8C56-37CB454A239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9EF3-12CF-4DCA-9F2A-0C1912AAD62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05-9D16-454A-8C56-37CB454A239C}" type="datetimeFigureOut">
              <a:rPr lang="en-AU" smtClean="0"/>
              <a:t>29/02/2016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9EF3-12CF-4DCA-9F2A-0C1912AAD6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77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05-9D16-454A-8C56-37CB454A239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9EF3-12CF-4DCA-9F2A-0C1912AAD62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69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05-9D16-454A-8C56-37CB454A239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9EF3-12CF-4DCA-9F2A-0C1912AAD62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51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05-9D16-454A-8C56-37CB454A239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9EF3-12CF-4DCA-9F2A-0C1912AAD62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41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05-9D16-454A-8C56-37CB454A239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9EF3-12CF-4DCA-9F2A-0C1912AAD62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33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05-9D16-454A-8C56-37CB454A239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9EF3-12CF-4DCA-9F2A-0C1912AAD62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02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05-9D16-454A-8C56-37CB454A239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9EF3-12CF-4DCA-9F2A-0C1912AAD62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6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05-9D16-454A-8C56-37CB454A239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9EF3-12CF-4DCA-9F2A-0C1912AAD62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96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05-9D16-454A-8C56-37CB454A239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9EF3-12CF-4DCA-9F2A-0C1912AAD62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71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05-9D16-454A-8C56-37CB454A239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9EF3-12CF-4DCA-9F2A-0C1912AAD62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53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05-9D16-454A-8C56-37CB454A239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9EF3-12CF-4DCA-9F2A-0C1912AAD62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1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05-9D16-454A-8C56-37CB454A239C}" type="datetimeFigureOut">
              <a:rPr lang="en-AU" smtClean="0"/>
              <a:t>29/02/2016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9EF3-12CF-4DCA-9F2A-0C1912AAD6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1790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05-9D16-454A-8C56-37CB454A239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9EF3-12CF-4DCA-9F2A-0C1912AAD62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3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05-9D16-454A-8C56-37CB454A239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9EF3-12CF-4DCA-9F2A-0C1912AAD62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69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05-9D16-454A-8C56-37CB454A239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9EF3-12CF-4DCA-9F2A-0C1912AAD62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518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05-9D16-454A-8C56-37CB454A239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9EF3-12CF-4DCA-9F2A-0C1912AAD62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4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05-9D16-454A-8C56-37CB454A239C}" type="datetimeFigureOut">
              <a:rPr lang="en-AU" smtClean="0"/>
              <a:t>29/02/2016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9EF3-12CF-4DCA-9F2A-0C1912AAD6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107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05-9D16-454A-8C56-37CB454A239C}" type="datetimeFigureOut">
              <a:rPr lang="en-AU" smtClean="0"/>
              <a:t>29/02/2016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9EF3-12CF-4DCA-9F2A-0C1912AAD6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851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05-9D16-454A-8C56-37CB454A239C}" type="datetimeFigureOut">
              <a:rPr lang="en-AU" smtClean="0"/>
              <a:t>29/02/2016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9EF3-12CF-4DCA-9F2A-0C1912AAD6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199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05-9D16-454A-8C56-37CB454A239C}" type="datetimeFigureOut">
              <a:rPr lang="en-AU" smtClean="0"/>
              <a:t>29/02/2016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9EF3-12CF-4DCA-9F2A-0C1912AAD6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072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05-9D16-454A-8C56-37CB454A239C}" type="datetimeFigureOut">
              <a:rPr lang="en-AU" smtClean="0"/>
              <a:t>29/02/2016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9EF3-12CF-4DCA-9F2A-0C1912AAD6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145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05-9D16-454A-8C56-37CB454A239C}" type="datetimeFigureOut">
              <a:rPr lang="en-AU" smtClean="0"/>
              <a:t>29/02/2016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9EF3-12CF-4DCA-9F2A-0C1912AAD6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74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42205-9D16-454A-8C56-37CB454A239C}" type="datetimeFigureOut">
              <a:rPr lang="en-AU" smtClean="0"/>
              <a:t>29/02/2016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49EF3-12CF-4DCA-9F2A-0C1912AAD6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765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42205-9D16-454A-8C56-37CB454A239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49EF3-12CF-4DCA-9F2A-0C1912AAD62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1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42205-9D16-454A-8C56-37CB454A239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49EF3-12CF-4DCA-9F2A-0C1912AAD62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1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0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\\lcc.local\user$\home$\luke.tassell\Desktop\The-Incredible-Hulk-2008-Trailer-1-the-incredible-hulk-1750156-1260-5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6301428" cy="267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62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Mark 8:31-33</a:t>
            </a:r>
            <a:br>
              <a:rPr lang="en-AU" dirty="0" smtClean="0">
                <a:solidFill>
                  <a:schemeClr val="bg1"/>
                </a:solidFill>
              </a:rPr>
            </a:br>
            <a:r>
              <a:rPr lang="en-AU" dirty="0" smtClean="0">
                <a:solidFill>
                  <a:schemeClr val="bg1"/>
                </a:solidFill>
              </a:rPr>
              <a:t>Jesus ambition was to please the Father. His heart was for the whole world.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610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 descr="\\lcc.local\user$\home$\luke.tassell\Desktop\cruz4n-1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19275"/>
            <a:ext cx="604837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2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\\lcc.local\user$\home$\luke.tassell\Desktop\trum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129" y="1124744"/>
            <a:ext cx="4373216" cy="325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832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Mark 8:34-38</a:t>
            </a:r>
            <a:br>
              <a:rPr lang="en-AU" dirty="0" smtClean="0">
                <a:solidFill>
                  <a:schemeClr val="bg1"/>
                </a:solidFill>
              </a:rPr>
            </a:br>
            <a:r>
              <a:rPr lang="en-AU" dirty="0" smtClean="0">
                <a:solidFill>
                  <a:schemeClr val="bg1"/>
                </a:solidFill>
              </a:rPr>
              <a:t>Disciples give up their lives for Jesus and the Gospel</a:t>
            </a:r>
            <a:r>
              <a:rPr lang="en-AU" dirty="0" smtClean="0"/>
              <a:t>. 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45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 descr="https://s-media-cache-ak0.pinimg.com/236x/b6/a3/f1/b6a3f1e70bc2c21bb9c29a960c6b2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24744"/>
            <a:ext cx="2754210" cy="418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03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Mark 8:34-38</a:t>
            </a:r>
            <a:br>
              <a:rPr lang="en-AU" dirty="0" smtClean="0">
                <a:solidFill>
                  <a:schemeClr val="bg1"/>
                </a:solidFill>
              </a:rPr>
            </a:br>
            <a:r>
              <a:rPr lang="en-AU" dirty="0" smtClean="0">
                <a:solidFill>
                  <a:schemeClr val="bg1"/>
                </a:solidFill>
              </a:rPr>
              <a:t>Disciples give up their lives for Jesus and the Gospel.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6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http://public.media.smithsonianmag.com/legacy_blog/DDblondinbalancep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4762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561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rmAutofit/>
          </a:bodyPr>
          <a:lstStyle/>
          <a:p>
            <a:r>
              <a:rPr lang="en-AU" sz="5400" dirty="0" smtClean="0">
                <a:solidFill>
                  <a:schemeClr val="bg1"/>
                </a:solidFill>
              </a:rPr>
              <a:t>Go</a:t>
            </a:r>
            <a:endParaRPr lang="en-A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 descr="\\lcc.local\user$\home$\luke.tassell\Desktop\lukes trip to iran 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345162" cy="400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5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Autofit/>
          </a:bodyPr>
          <a:lstStyle/>
          <a:p>
            <a:r>
              <a:rPr lang="en-AU" sz="4800" dirty="0" smtClean="0">
                <a:solidFill>
                  <a:schemeClr val="bg1"/>
                </a:solidFill>
              </a:rPr>
              <a:t>Go</a:t>
            </a:r>
            <a:br>
              <a:rPr lang="en-AU" sz="4800" dirty="0" smtClean="0">
                <a:solidFill>
                  <a:schemeClr val="bg1"/>
                </a:solidFill>
              </a:rPr>
            </a:br>
            <a:r>
              <a:rPr lang="en-AU" sz="4800" dirty="0" smtClean="0">
                <a:solidFill>
                  <a:schemeClr val="bg1"/>
                </a:solidFill>
              </a:rPr>
              <a:t>Grow</a:t>
            </a:r>
            <a:endParaRPr lang="en-A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9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Autofit/>
          </a:bodyPr>
          <a:lstStyle/>
          <a:p>
            <a:r>
              <a:rPr lang="en-AU" sz="4800" dirty="0" smtClean="0">
                <a:solidFill>
                  <a:schemeClr val="bg1"/>
                </a:solidFill>
              </a:rPr>
              <a:t>Go</a:t>
            </a:r>
            <a:br>
              <a:rPr lang="en-AU" sz="4800" dirty="0" smtClean="0">
                <a:solidFill>
                  <a:schemeClr val="bg1"/>
                </a:solidFill>
              </a:rPr>
            </a:br>
            <a:r>
              <a:rPr lang="en-AU" sz="4800" dirty="0" smtClean="0">
                <a:solidFill>
                  <a:schemeClr val="bg1"/>
                </a:solidFill>
              </a:rPr>
              <a:t>Grow</a:t>
            </a:r>
            <a:br>
              <a:rPr lang="en-AU" sz="4800" dirty="0" smtClean="0">
                <a:solidFill>
                  <a:schemeClr val="bg1"/>
                </a:solidFill>
              </a:rPr>
            </a:br>
            <a:r>
              <a:rPr lang="en-AU" sz="4800" dirty="0" smtClean="0">
                <a:solidFill>
                  <a:schemeClr val="bg1"/>
                </a:solidFill>
              </a:rPr>
              <a:t>Pray</a:t>
            </a:r>
            <a:endParaRPr lang="en-A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Autofit/>
          </a:bodyPr>
          <a:lstStyle/>
          <a:p>
            <a:r>
              <a:rPr lang="en-AU" sz="4800" dirty="0" smtClean="0">
                <a:solidFill>
                  <a:schemeClr val="bg1"/>
                </a:solidFill>
              </a:rPr>
              <a:t>Go</a:t>
            </a:r>
            <a:br>
              <a:rPr lang="en-AU" sz="4800" dirty="0" smtClean="0">
                <a:solidFill>
                  <a:schemeClr val="bg1"/>
                </a:solidFill>
              </a:rPr>
            </a:br>
            <a:r>
              <a:rPr lang="en-AU" sz="4800" dirty="0" smtClean="0">
                <a:solidFill>
                  <a:schemeClr val="bg1"/>
                </a:solidFill>
              </a:rPr>
              <a:t>Grow</a:t>
            </a:r>
            <a:br>
              <a:rPr lang="en-AU" sz="4800" dirty="0" smtClean="0">
                <a:solidFill>
                  <a:schemeClr val="bg1"/>
                </a:solidFill>
              </a:rPr>
            </a:br>
            <a:r>
              <a:rPr lang="en-AU" sz="4800" dirty="0" smtClean="0">
                <a:solidFill>
                  <a:schemeClr val="bg1"/>
                </a:solidFill>
              </a:rPr>
              <a:t>Pray</a:t>
            </a:r>
            <a:br>
              <a:rPr lang="en-AU" sz="4800" dirty="0" smtClean="0">
                <a:solidFill>
                  <a:schemeClr val="bg1"/>
                </a:solidFill>
              </a:rPr>
            </a:br>
            <a:r>
              <a:rPr lang="en-AU" sz="4800" dirty="0" smtClean="0">
                <a:solidFill>
                  <a:schemeClr val="bg1"/>
                </a:solidFill>
              </a:rPr>
              <a:t>Give</a:t>
            </a:r>
            <a:endParaRPr lang="en-A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7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0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solidFill>
                  <a:schemeClr val="bg1"/>
                </a:solidFill>
              </a:rPr>
              <a:t>Mark 8:27-30</a:t>
            </a:r>
            <a:br>
              <a:rPr lang="en-AU" dirty="0" smtClean="0">
                <a:solidFill>
                  <a:schemeClr val="bg1"/>
                </a:solidFill>
              </a:rPr>
            </a:br>
            <a:r>
              <a:rPr lang="en-AU" dirty="0" smtClean="0">
                <a:solidFill>
                  <a:schemeClr val="bg1"/>
                </a:solidFill>
              </a:rPr>
              <a:t>We follow Jesus because He is King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287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‘Wonderful Counsellor, Mighty God, </a:t>
            </a:r>
            <a:r>
              <a:rPr lang="en-AU" dirty="0" err="1" smtClean="0">
                <a:solidFill>
                  <a:schemeClr val="bg1"/>
                </a:solidFill>
              </a:rPr>
              <a:t>Evelasting</a:t>
            </a:r>
            <a:r>
              <a:rPr lang="en-AU" dirty="0" smtClean="0">
                <a:solidFill>
                  <a:schemeClr val="bg1"/>
                </a:solidFill>
              </a:rPr>
              <a:t> Father, Prince of Peace’</a:t>
            </a:r>
            <a:br>
              <a:rPr lang="en-AU" dirty="0" smtClean="0">
                <a:solidFill>
                  <a:schemeClr val="bg1"/>
                </a:solidFill>
              </a:rPr>
            </a:br>
            <a:r>
              <a:rPr lang="en-AU" dirty="0" smtClean="0">
                <a:solidFill>
                  <a:schemeClr val="bg1"/>
                </a:solidFill>
              </a:rPr>
              <a:t>Isaiah 9:7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69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solidFill>
                  <a:schemeClr val="bg1"/>
                </a:solidFill>
              </a:rPr>
              <a:t>Mark 8:27-30</a:t>
            </a:r>
            <a:br>
              <a:rPr lang="en-AU" dirty="0" smtClean="0">
                <a:solidFill>
                  <a:schemeClr val="bg1"/>
                </a:solidFill>
              </a:rPr>
            </a:br>
            <a:r>
              <a:rPr lang="en-AU" dirty="0" smtClean="0">
                <a:solidFill>
                  <a:schemeClr val="bg1"/>
                </a:solidFill>
              </a:rPr>
              <a:t>We follow Jesus because He is King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412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>
                <a:solidFill>
                  <a:schemeClr val="bg1"/>
                </a:solidFill>
              </a:rPr>
              <a:t>Sealand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123" name="Picture 3" descr="\\lcc.local\user$\home$\luke.tassell\Desktop\c2c sermon photos\Sealand-s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287006" cy="471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0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147" name="Picture 3" descr="\\lcc.local\user$\home$\luke.tassell\Desktop\c2c sermon photos\Sealand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4756671" cy="317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\\lcc.local\user$\home$\luke.tassell\Desktop\c2c sermon photos\Sealand%2010%20dolla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17032"/>
            <a:ext cx="4846340" cy="242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50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0781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Mark 8:31-33</a:t>
            </a:r>
            <a:br>
              <a:rPr lang="en-AU" dirty="0" smtClean="0">
                <a:solidFill>
                  <a:schemeClr val="bg1"/>
                </a:solidFill>
              </a:rPr>
            </a:br>
            <a:r>
              <a:rPr lang="en-AU" dirty="0" smtClean="0">
                <a:solidFill>
                  <a:schemeClr val="bg1"/>
                </a:solidFill>
              </a:rPr>
              <a:t>Jesus ambition was to please the Father. His heart was for the whole world</a:t>
            </a:r>
            <a:r>
              <a:rPr lang="en-AU" dirty="0" smtClean="0"/>
              <a:t>. 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29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31</Words>
  <Application>Microsoft Office PowerPoint</Application>
  <PresentationFormat>On-screen Show (4:3)</PresentationFormat>
  <Paragraphs>12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‘Wonderful Counsellor, Mighty God, Evelasting Father, Prince of Peace’ Isaiah 9:7</vt:lpstr>
      <vt:lpstr>PowerPoint Presentation</vt:lpstr>
      <vt:lpstr>Sealand</vt:lpstr>
      <vt:lpstr>PowerPoint Presentation</vt:lpstr>
      <vt:lpstr>PowerPoint Presentation</vt:lpstr>
      <vt:lpstr>Mark 8:31-33 Jesus ambition was to please the Father. His heart was for the whole world. </vt:lpstr>
      <vt:lpstr>PowerPoint Presentation</vt:lpstr>
      <vt:lpstr>Mark 8:31-33 Jesus ambition was to please the Father. His heart was for the whole world. </vt:lpstr>
      <vt:lpstr>PowerPoint Presentation</vt:lpstr>
      <vt:lpstr>PowerPoint Presentation</vt:lpstr>
      <vt:lpstr>PowerPoint Presentation</vt:lpstr>
      <vt:lpstr>Mark 8:34-38 Disciples give up their lives for Jesus and the Gospel. </vt:lpstr>
      <vt:lpstr>PowerPoint Presentation</vt:lpstr>
      <vt:lpstr>Mark 8:34-38 Disciples give up their lives for Jesus and the Gospel. </vt:lpstr>
      <vt:lpstr>PowerPoint Presentation</vt:lpstr>
      <vt:lpstr>Go</vt:lpstr>
      <vt:lpstr>Go Grow</vt:lpstr>
      <vt:lpstr>Go Grow Pray</vt:lpstr>
      <vt:lpstr>Go Grow Pray Give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Tassell</dc:creator>
  <cp:lastModifiedBy>Gillian Chin</cp:lastModifiedBy>
  <cp:revision>38</cp:revision>
  <dcterms:created xsi:type="dcterms:W3CDTF">2015-08-10T01:23:37Z</dcterms:created>
  <dcterms:modified xsi:type="dcterms:W3CDTF">2016-02-29T02:36:40Z</dcterms:modified>
</cp:coreProperties>
</file>